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75" r:id="rId7"/>
    <p:sldId id="273" r:id="rId8"/>
    <p:sldId id="279" r:id="rId9"/>
    <p:sldId id="278" r:id="rId10"/>
    <p:sldId id="277" r:id="rId11"/>
    <p:sldId id="276" r:id="rId12"/>
    <p:sldId id="274" r:id="rId13"/>
    <p:sldId id="270" r:id="rId14"/>
    <p:sldId id="257" r:id="rId15"/>
    <p:sldId id="258" r:id="rId16"/>
    <p:sldId id="266" r:id="rId17"/>
    <p:sldId id="259" r:id="rId18"/>
    <p:sldId id="263" r:id="rId19"/>
    <p:sldId id="269" r:id="rId20"/>
    <p:sldId id="264" r:id="rId21"/>
    <p:sldId id="265" r:id="rId22"/>
    <p:sldId id="267" r:id="rId23"/>
    <p:sldId id="271" r:id="rId24"/>
    <p:sldId id="268" r:id="rId25"/>
    <p:sldId id="261" r:id="rId26"/>
    <p:sldId id="272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74" autoAdjust="0"/>
  </p:normalViewPr>
  <p:slideViewPr>
    <p:cSldViewPr snapToGrid="0">
      <p:cViewPr>
        <p:scale>
          <a:sx n="66" d="100"/>
          <a:sy n="66" d="100"/>
        </p:scale>
        <p:origin x="581" y="50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2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0.png"/><Relationship Id="rId5" Type="http://schemas.openxmlformats.org/officeDocument/2006/relationships/tags" Target="../tags/tag26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tags" Target="../tags/tag25.xml"/><Relationship Id="rId9" Type="http://schemas.openxmlformats.org/officeDocument/2006/relationships/image" Target="../media/image25.wmf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2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7.xml"/><Relationship Id="rId7" Type="http://schemas.openxmlformats.org/officeDocument/2006/relationships/image" Target="../media/image44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2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51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50.png"/><Relationship Id="rId5" Type="http://schemas.openxmlformats.org/officeDocument/2006/relationships/tags" Target="../tags/tag46.xml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tags" Target="../tags/tag45.xml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image" Target="../media/image62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61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60.png"/><Relationship Id="rId5" Type="http://schemas.openxmlformats.org/officeDocument/2006/relationships/tags" Target="../tags/tag55.xml"/><Relationship Id="rId10" Type="http://schemas.openxmlformats.org/officeDocument/2006/relationships/image" Target="../media/image47.jpeg"/><Relationship Id="rId4" Type="http://schemas.openxmlformats.org/officeDocument/2006/relationships/tags" Target="../tags/tag5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6.xml"/><Relationship Id="rId16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0.png"/><Relationship Id="rId5" Type="http://schemas.openxmlformats.org/officeDocument/2006/relationships/tags" Target="../tags/tag9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3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2.png"/><Relationship Id="rId5" Type="http://schemas.openxmlformats.org/officeDocument/2006/relationships/tags" Target="../tags/tag18.xml"/><Relationship Id="rId10" Type="http://schemas.openxmlformats.org/officeDocument/2006/relationships/image" Target="../media/image21.png"/><Relationship Id="rId4" Type="http://schemas.openxmlformats.org/officeDocument/2006/relationships/tags" Target="../tags/tag17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3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79BE79E-FF45-4349-ADFC-DE3234F6E13F}"/>
              </a:ext>
            </a:extLst>
          </p:cNvPr>
          <p:cNvGrpSpPr/>
          <p:nvPr/>
        </p:nvGrpSpPr>
        <p:grpSpPr>
          <a:xfrm>
            <a:off x="4763365" y="-683470"/>
            <a:ext cx="5767327" cy="7541470"/>
            <a:chOff x="5868783" y="467360"/>
            <a:chExt cx="4661907" cy="6096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D6BE2F-4AFA-4087-BB53-17E552AC5ACD}"/>
                </a:ext>
              </a:extLst>
            </p:cNvPr>
            <p:cNvGrpSpPr/>
            <p:nvPr/>
          </p:nvGrpSpPr>
          <p:grpSpPr>
            <a:xfrm>
              <a:off x="5868783" y="467360"/>
              <a:ext cx="3372094" cy="6096000"/>
              <a:chOff x="5868783" y="467360"/>
              <a:chExt cx="3372094" cy="6096000"/>
            </a:xfrm>
          </p:grpSpPr>
          <p:pic>
            <p:nvPicPr>
              <p:cNvPr id="2" name="Picture 59">
                <a:extLst>
                  <a:ext uri="{FF2B5EF4-FFF2-40B4-BE49-F238E27FC236}">
                    <a16:creationId xmlns:a16="http://schemas.microsoft.com/office/drawing/2014/main" id="{B7718D2D-BF72-458A-A9BD-0281144333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>
                <a:off x="5868783" y="467360"/>
                <a:ext cx="1506385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  <p:pic>
            <p:nvPicPr>
              <p:cNvPr id="3" name="Picture 3">
                <a:extLst>
                  <a:ext uri="{FF2B5EF4-FFF2-40B4-BE49-F238E27FC236}">
                    <a16:creationId xmlns:a16="http://schemas.microsoft.com/office/drawing/2014/main" id="{DD19A769-27C7-4C1B-B574-06E134AD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/>
              <a:srcRect t="661" b="1415"/>
              <a:stretch/>
            </p:blipFill>
            <p:spPr bwMode="auto">
              <a:xfrm>
                <a:off x="7822208" y="467360"/>
                <a:ext cx="1418669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0D0DA0-5092-4CCA-89E8-57DB03B2AEA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80" y="3058739"/>
              <a:ext cx="1203810" cy="56838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F6FE93-5E5F-420C-8AA4-729DEF157197}"/>
              </a:ext>
            </a:extLst>
          </p:cNvPr>
          <p:cNvGrpSpPr/>
          <p:nvPr/>
        </p:nvGrpSpPr>
        <p:grpSpPr>
          <a:xfrm>
            <a:off x="2087617" y="-677262"/>
            <a:ext cx="863506" cy="7556161"/>
            <a:chOff x="2951123" y="-972481"/>
            <a:chExt cx="863506" cy="7556161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C55FD75C-7692-4D69-911B-44953F5F6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33" t="3834" r="49348" b="16322"/>
            <a:stretch/>
          </p:blipFill>
          <p:spPr bwMode="auto">
            <a:xfrm>
              <a:off x="2961728" y="-972481"/>
              <a:ext cx="782472" cy="7556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03CA4D-94E6-472C-B128-DC6C78970CC4}"/>
                </a:ext>
              </a:extLst>
            </p:cNvPr>
            <p:cNvCxnSpPr/>
            <p:nvPr/>
          </p:nvCxnSpPr>
          <p:spPr bwMode="auto">
            <a:xfrm flipV="1">
              <a:off x="2985590" y="181540"/>
              <a:ext cx="0" cy="4890524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00366E1D-87FE-4BA2-94E9-B3D590A6AC32}"/>
                </a:ext>
              </a:extLst>
            </p:cNvPr>
            <p:cNvSpPr/>
            <p:nvPr/>
          </p:nvSpPr>
          <p:spPr bwMode="auto">
            <a:xfrm>
              <a:off x="2951123" y="65684"/>
              <a:ext cx="485898" cy="3757588"/>
            </a:xfrm>
            <a:custGeom>
              <a:avLst/>
              <a:gdLst>
                <a:gd name="connsiteX0" fmla="*/ 36394 w 545911"/>
                <a:gd name="connsiteY0" fmla="*/ 1266967 h 2850107"/>
                <a:gd name="connsiteX1" fmla="*/ 36394 w 545911"/>
                <a:gd name="connsiteY1" fmla="*/ 338919 h 2850107"/>
                <a:gd name="connsiteX2" fmla="*/ 254758 w 545911"/>
                <a:gd name="connsiteY2" fmla="*/ 106907 h 2850107"/>
                <a:gd name="connsiteX3" fmla="*/ 527714 w 545911"/>
                <a:gd name="connsiteY3" fmla="*/ 980364 h 2850107"/>
                <a:gd name="connsiteX4" fmla="*/ 145576 w 545911"/>
                <a:gd name="connsiteY4" fmla="*/ 2850107 h 2850107"/>
                <a:gd name="connsiteX0" fmla="*/ 36394 w 545911"/>
                <a:gd name="connsiteY0" fmla="*/ 1271517 h 2854657"/>
                <a:gd name="connsiteX1" fmla="*/ 36394 w 545911"/>
                <a:gd name="connsiteY1" fmla="*/ 343469 h 2854657"/>
                <a:gd name="connsiteX2" fmla="*/ 254758 w 545911"/>
                <a:gd name="connsiteY2" fmla="*/ 111457 h 2854657"/>
                <a:gd name="connsiteX3" fmla="*/ 527714 w 545911"/>
                <a:gd name="connsiteY3" fmla="*/ 984914 h 2854657"/>
                <a:gd name="connsiteX4" fmla="*/ 145576 w 545911"/>
                <a:gd name="connsiteY4" fmla="*/ 2854657 h 2854657"/>
                <a:gd name="connsiteX0" fmla="*/ 45493 w 555010"/>
                <a:gd name="connsiteY0" fmla="*/ 1271517 h 2854657"/>
                <a:gd name="connsiteX1" fmla="*/ 45493 w 555010"/>
                <a:gd name="connsiteY1" fmla="*/ 343469 h 2854657"/>
                <a:gd name="connsiteX2" fmla="*/ 263857 w 555010"/>
                <a:gd name="connsiteY2" fmla="*/ 111457 h 2854657"/>
                <a:gd name="connsiteX3" fmla="*/ 536813 w 555010"/>
                <a:gd name="connsiteY3" fmla="*/ 984914 h 2854657"/>
                <a:gd name="connsiteX4" fmla="*/ 154675 w 555010"/>
                <a:gd name="connsiteY4" fmla="*/ 2854657 h 2854657"/>
                <a:gd name="connsiteX0" fmla="*/ 45493 w 555010"/>
                <a:gd name="connsiteY0" fmla="*/ 1271517 h 2854657"/>
                <a:gd name="connsiteX1" fmla="*/ 45493 w 555010"/>
                <a:gd name="connsiteY1" fmla="*/ 343469 h 2854657"/>
                <a:gd name="connsiteX2" fmla="*/ 263857 w 555010"/>
                <a:gd name="connsiteY2" fmla="*/ 111457 h 2854657"/>
                <a:gd name="connsiteX3" fmla="*/ 536813 w 555010"/>
                <a:gd name="connsiteY3" fmla="*/ 984914 h 2854657"/>
                <a:gd name="connsiteX4" fmla="*/ 154675 w 555010"/>
                <a:gd name="connsiteY4" fmla="*/ 2854657 h 2854657"/>
                <a:gd name="connsiteX0" fmla="*/ 45493 w 555010"/>
                <a:gd name="connsiteY0" fmla="*/ 1271517 h 2854657"/>
                <a:gd name="connsiteX1" fmla="*/ 45493 w 555010"/>
                <a:gd name="connsiteY1" fmla="*/ 343469 h 2854657"/>
                <a:gd name="connsiteX2" fmla="*/ 263857 w 555010"/>
                <a:gd name="connsiteY2" fmla="*/ 111457 h 2854657"/>
                <a:gd name="connsiteX3" fmla="*/ 536813 w 555010"/>
                <a:gd name="connsiteY3" fmla="*/ 984914 h 2854657"/>
                <a:gd name="connsiteX4" fmla="*/ 154675 w 555010"/>
                <a:gd name="connsiteY4" fmla="*/ 2854657 h 2854657"/>
                <a:gd name="connsiteX0" fmla="*/ 18197 w 527714"/>
                <a:gd name="connsiteY0" fmla="*/ 1271517 h 2854657"/>
                <a:gd name="connsiteX1" fmla="*/ 18197 w 527714"/>
                <a:gd name="connsiteY1" fmla="*/ 343469 h 2854657"/>
                <a:gd name="connsiteX2" fmla="*/ 236561 w 527714"/>
                <a:gd name="connsiteY2" fmla="*/ 111457 h 2854657"/>
                <a:gd name="connsiteX3" fmla="*/ 509517 w 527714"/>
                <a:gd name="connsiteY3" fmla="*/ 984914 h 2854657"/>
                <a:gd name="connsiteX4" fmla="*/ 127379 w 527714"/>
                <a:gd name="connsiteY4" fmla="*/ 2854657 h 2854657"/>
                <a:gd name="connsiteX0" fmla="*/ 18197 w 527714"/>
                <a:gd name="connsiteY0" fmla="*/ 1271517 h 2854657"/>
                <a:gd name="connsiteX1" fmla="*/ 18197 w 527714"/>
                <a:gd name="connsiteY1" fmla="*/ 343469 h 2854657"/>
                <a:gd name="connsiteX2" fmla="*/ 236561 w 527714"/>
                <a:gd name="connsiteY2" fmla="*/ 111457 h 2854657"/>
                <a:gd name="connsiteX3" fmla="*/ 509517 w 527714"/>
                <a:gd name="connsiteY3" fmla="*/ 984914 h 2854657"/>
                <a:gd name="connsiteX4" fmla="*/ 127379 w 527714"/>
                <a:gd name="connsiteY4" fmla="*/ 2854657 h 2854657"/>
                <a:gd name="connsiteX0" fmla="*/ 18197 w 527714"/>
                <a:gd name="connsiteY0" fmla="*/ 1160060 h 2743200"/>
                <a:gd name="connsiteX1" fmla="*/ 18197 w 527714"/>
                <a:gd name="connsiteY1" fmla="*/ 232012 h 2743200"/>
                <a:gd name="connsiteX2" fmla="*/ 236561 w 527714"/>
                <a:gd name="connsiteY2" fmla="*/ 0 h 2743200"/>
                <a:gd name="connsiteX3" fmla="*/ 509517 w 527714"/>
                <a:gd name="connsiteY3" fmla="*/ 873457 h 2743200"/>
                <a:gd name="connsiteX4" fmla="*/ 127379 w 527714"/>
                <a:gd name="connsiteY4" fmla="*/ 2743200 h 2743200"/>
                <a:gd name="connsiteX0" fmla="*/ 18197 w 527714"/>
                <a:gd name="connsiteY0" fmla="*/ 1165101 h 2748241"/>
                <a:gd name="connsiteX1" fmla="*/ 18197 w 527714"/>
                <a:gd name="connsiteY1" fmla="*/ 237053 h 2748241"/>
                <a:gd name="connsiteX2" fmla="*/ 236561 w 527714"/>
                <a:gd name="connsiteY2" fmla="*/ 5041 h 2748241"/>
                <a:gd name="connsiteX3" fmla="*/ 509517 w 527714"/>
                <a:gd name="connsiteY3" fmla="*/ 878498 h 2748241"/>
                <a:gd name="connsiteX4" fmla="*/ 127379 w 527714"/>
                <a:gd name="connsiteY4" fmla="*/ 2748241 h 2748241"/>
                <a:gd name="connsiteX0" fmla="*/ 40945 w 550462"/>
                <a:gd name="connsiteY0" fmla="*/ 1239672 h 2822812"/>
                <a:gd name="connsiteX1" fmla="*/ 40945 w 550462"/>
                <a:gd name="connsiteY1" fmla="*/ 311624 h 2822812"/>
                <a:gd name="connsiteX2" fmla="*/ 259309 w 550462"/>
                <a:gd name="connsiteY2" fmla="*/ 79612 h 2822812"/>
                <a:gd name="connsiteX3" fmla="*/ 532265 w 550462"/>
                <a:gd name="connsiteY3" fmla="*/ 953069 h 2822812"/>
                <a:gd name="connsiteX4" fmla="*/ 150127 w 550462"/>
                <a:gd name="connsiteY4" fmla="*/ 2822812 h 2822812"/>
                <a:gd name="connsiteX0" fmla="*/ 40945 w 550462"/>
                <a:gd name="connsiteY0" fmla="*/ 1239672 h 2822812"/>
                <a:gd name="connsiteX1" fmla="*/ 40945 w 550462"/>
                <a:gd name="connsiteY1" fmla="*/ 311624 h 2822812"/>
                <a:gd name="connsiteX2" fmla="*/ 259309 w 550462"/>
                <a:gd name="connsiteY2" fmla="*/ 79612 h 2822812"/>
                <a:gd name="connsiteX3" fmla="*/ 532265 w 550462"/>
                <a:gd name="connsiteY3" fmla="*/ 953069 h 2822812"/>
                <a:gd name="connsiteX4" fmla="*/ 150127 w 550462"/>
                <a:gd name="connsiteY4" fmla="*/ 2822812 h 2822812"/>
                <a:gd name="connsiteX0" fmla="*/ 40945 w 550462"/>
                <a:gd name="connsiteY0" fmla="*/ 1203278 h 2786418"/>
                <a:gd name="connsiteX1" fmla="*/ 40945 w 550462"/>
                <a:gd name="connsiteY1" fmla="*/ 275230 h 2786418"/>
                <a:gd name="connsiteX2" fmla="*/ 259309 w 550462"/>
                <a:gd name="connsiteY2" fmla="*/ 43218 h 2786418"/>
                <a:gd name="connsiteX3" fmla="*/ 532265 w 550462"/>
                <a:gd name="connsiteY3" fmla="*/ 916675 h 2786418"/>
                <a:gd name="connsiteX4" fmla="*/ 150127 w 550462"/>
                <a:gd name="connsiteY4" fmla="*/ 2786418 h 2786418"/>
                <a:gd name="connsiteX0" fmla="*/ 40945 w 550462"/>
                <a:gd name="connsiteY0" fmla="*/ 1162335 h 2745475"/>
                <a:gd name="connsiteX1" fmla="*/ 40945 w 550462"/>
                <a:gd name="connsiteY1" fmla="*/ 234287 h 2745475"/>
                <a:gd name="connsiteX2" fmla="*/ 259309 w 550462"/>
                <a:gd name="connsiteY2" fmla="*/ 2275 h 2745475"/>
                <a:gd name="connsiteX3" fmla="*/ 532265 w 550462"/>
                <a:gd name="connsiteY3" fmla="*/ 875732 h 2745475"/>
                <a:gd name="connsiteX4" fmla="*/ 150127 w 550462"/>
                <a:gd name="connsiteY4" fmla="*/ 2745475 h 2745475"/>
                <a:gd name="connsiteX0" fmla="*/ 68240 w 577757"/>
                <a:gd name="connsiteY0" fmla="*/ 1162335 h 2745475"/>
                <a:gd name="connsiteX1" fmla="*/ 68240 w 577757"/>
                <a:gd name="connsiteY1" fmla="*/ 234287 h 2745475"/>
                <a:gd name="connsiteX2" fmla="*/ 286604 w 577757"/>
                <a:gd name="connsiteY2" fmla="*/ 2275 h 2745475"/>
                <a:gd name="connsiteX3" fmla="*/ 559560 w 577757"/>
                <a:gd name="connsiteY3" fmla="*/ 875732 h 2745475"/>
                <a:gd name="connsiteX4" fmla="*/ 177422 w 577757"/>
                <a:gd name="connsiteY4" fmla="*/ 2745475 h 2745475"/>
                <a:gd name="connsiteX0" fmla="*/ 18197 w 527714"/>
                <a:gd name="connsiteY0" fmla="*/ 1162335 h 2745475"/>
                <a:gd name="connsiteX1" fmla="*/ 18197 w 527714"/>
                <a:gd name="connsiteY1" fmla="*/ 234287 h 2745475"/>
                <a:gd name="connsiteX2" fmla="*/ 236561 w 527714"/>
                <a:gd name="connsiteY2" fmla="*/ 2275 h 2745475"/>
                <a:gd name="connsiteX3" fmla="*/ 509517 w 527714"/>
                <a:gd name="connsiteY3" fmla="*/ 875732 h 2745475"/>
                <a:gd name="connsiteX4" fmla="*/ 127379 w 527714"/>
                <a:gd name="connsiteY4" fmla="*/ 2745475 h 2745475"/>
                <a:gd name="connsiteX0" fmla="*/ 18197 w 527714"/>
                <a:gd name="connsiteY0" fmla="*/ 1162335 h 2745475"/>
                <a:gd name="connsiteX1" fmla="*/ 18197 w 527714"/>
                <a:gd name="connsiteY1" fmla="*/ 234287 h 2745475"/>
                <a:gd name="connsiteX2" fmla="*/ 236561 w 527714"/>
                <a:gd name="connsiteY2" fmla="*/ 2275 h 2745475"/>
                <a:gd name="connsiteX3" fmla="*/ 509517 w 527714"/>
                <a:gd name="connsiteY3" fmla="*/ 875732 h 2745475"/>
                <a:gd name="connsiteX4" fmla="*/ 127379 w 527714"/>
                <a:gd name="connsiteY4" fmla="*/ 2745475 h 2745475"/>
                <a:gd name="connsiteX0" fmla="*/ 18197 w 534538"/>
                <a:gd name="connsiteY0" fmla="*/ 1162335 h 4082956"/>
                <a:gd name="connsiteX1" fmla="*/ 18197 w 534538"/>
                <a:gd name="connsiteY1" fmla="*/ 234287 h 4082956"/>
                <a:gd name="connsiteX2" fmla="*/ 236561 w 534538"/>
                <a:gd name="connsiteY2" fmla="*/ 2275 h 4082956"/>
                <a:gd name="connsiteX3" fmla="*/ 509517 w 534538"/>
                <a:gd name="connsiteY3" fmla="*/ 875732 h 4082956"/>
                <a:gd name="connsiteX4" fmla="*/ 86436 w 534538"/>
                <a:gd name="connsiteY4" fmla="*/ 4082956 h 4082956"/>
                <a:gd name="connsiteX0" fmla="*/ 18197 w 534538"/>
                <a:gd name="connsiteY0" fmla="*/ 1162335 h 4082956"/>
                <a:gd name="connsiteX1" fmla="*/ 18197 w 534538"/>
                <a:gd name="connsiteY1" fmla="*/ 234287 h 4082956"/>
                <a:gd name="connsiteX2" fmla="*/ 236561 w 534538"/>
                <a:gd name="connsiteY2" fmla="*/ 2275 h 4082956"/>
                <a:gd name="connsiteX3" fmla="*/ 509517 w 534538"/>
                <a:gd name="connsiteY3" fmla="*/ 875732 h 4082956"/>
                <a:gd name="connsiteX4" fmla="*/ 86436 w 534538"/>
                <a:gd name="connsiteY4" fmla="*/ 4082956 h 4082956"/>
                <a:gd name="connsiteX0" fmla="*/ 15834 w 511131"/>
                <a:gd name="connsiteY0" fmla="*/ 1160080 h 4080701"/>
                <a:gd name="connsiteX1" fmla="*/ 7742 w 511131"/>
                <a:gd name="connsiteY1" fmla="*/ 466701 h 4080701"/>
                <a:gd name="connsiteX2" fmla="*/ 234198 w 511131"/>
                <a:gd name="connsiteY2" fmla="*/ 20 h 4080701"/>
                <a:gd name="connsiteX3" fmla="*/ 507154 w 511131"/>
                <a:gd name="connsiteY3" fmla="*/ 873477 h 4080701"/>
                <a:gd name="connsiteX4" fmla="*/ 84073 w 511131"/>
                <a:gd name="connsiteY4" fmla="*/ 4080701 h 4080701"/>
                <a:gd name="connsiteX0" fmla="*/ 15834 w 510892"/>
                <a:gd name="connsiteY0" fmla="*/ 847375 h 3767996"/>
                <a:gd name="connsiteX1" fmla="*/ 7742 w 510892"/>
                <a:gd name="connsiteY1" fmla="*/ 153996 h 3767996"/>
                <a:gd name="connsiteX2" fmla="*/ 226106 w 510892"/>
                <a:gd name="connsiteY2" fmla="*/ 10996 h 3767996"/>
                <a:gd name="connsiteX3" fmla="*/ 507154 w 510892"/>
                <a:gd name="connsiteY3" fmla="*/ 560772 h 3767996"/>
                <a:gd name="connsiteX4" fmla="*/ 84073 w 510892"/>
                <a:gd name="connsiteY4" fmla="*/ 3767996 h 3767996"/>
                <a:gd name="connsiteX0" fmla="*/ 15834 w 510892"/>
                <a:gd name="connsiteY0" fmla="*/ 847375 h 3767996"/>
                <a:gd name="connsiteX1" fmla="*/ 7742 w 510892"/>
                <a:gd name="connsiteY1" fmla="*/ 153996 h 3767996"/>
                <a:gd name="connsiteX2" fmla="*/ 226106 w 510892"/>
                <a:gd name="connsiteY2" fmla="*/ 10996 h 3767996"/>
                <a:gd name="connsiteX3" fmla="*/ 507154 w 510892"/>
                <a:gd name="connsiteY3" fmla="*/ 560772 h 3767996"/>
                <a:gd name="connsiteX4" fmla="*/ 84073 w 510892"/>
                <a:gd name="connsiteY4" fmla="*/ 3767996 h 3767996"/>
                <a:gd name="connsiteX0" fmla="*/ 15834 w 509040"/>
                <a:gd name="connsiteY0" fmla="*/ 847375 h 3767996"/>
                <a:gd name="connsiteX1" fmla="*/ 7742 w 509040"/>
                <a:gd name="connsiteY1" fmla="*/ 153996 h 3767996"/>
                <a:gd name="connsiteX2" fmla="*/ 226106 w 509040"/>
                <a:gd name="connsiteY2" fmla="*/ 10996 h 3767996"/>
                <a:gd name="connsiteX3" fmla="*/ 507154 w 509040"/>
                <a:gd name="connsiteY3" fmla="*/ 560772 h 3767996"/>
                <a:gd name="connsiteX4" fmla="*/ 84073 w 509040"/>
                <a:gd name="connsiteY4" fmla="*/ 3767996 h 3767996"/>
                <a:gd name="connsiteX0" fmla="*/ 15834 w 492986"/>
                <a:gd name="connsiteY0" fmla="*/ 836967 h 3757588"/>
                <a:gd name="connsiteX1" fmla="*/ 7742 w 492986"/>
                <a:gd name="connsiteY1" fmla="*/ 143588 h 3757588"/>
                <a:gd name="connsiteX2" fmla="*/ 226106 w 492986"/>
                <a:gd name="connsiteY2" fmla="*/ 588 h 3757588"/>
                <a:gd name="connsiteX3" fmla="*/ 490970 w 492986"/>
                <a:gd name="connsiteY3" fmla="*/ 655561 h 3757588"/>
                <a:gd name="connsiteX4" fmla="*/ 84073 w 492986"/>
                <a:gd name="connsiteY4" fmla="*/ 3757588 h 3757588"/>
                <a:gd name="connsiteX0" fmla="*/ 15834 w 492986"/>
                <a:gd name="connsiteY0" fmla="*/ 836967 h 3757588"/>
                <a:gd name="connsiteX1" fmla="*/ 7742 w 492986"/>
                <a:gd name="connsiteY1" fmla="*/ 143588 h 3757588"/>
                <a:gd name="connsiteX2" fmla="*/ 226106 w 492986"/>
                <a:gd name="connsiteY2" fmla="*/ 588 h 3757588"/>
                <a:gd name="connsiteX3" fmla="*/ 490970 w 492986"/>
                <a:gd name="connsiteY3" fmla="*/ 655561 h 3757588"/>
                <a:gd name="connsiteX4" fmla="*/ 84073 w 492986"/>
                <a:gd name="connsiteY4" fmla="*/ 3757588 h 3757588"/>
                <a:gd name="connsiteX0" fmla="*/ 8746 w 485898"/>
                <a:gd name="connsiteY0" fmla="*/ 836967 h 3757588"/>
                <a:gd name="connsiteX1" fmla="*/ 16838 w 485898"/>
                <a:gd name="connsiteY1" fmla="*/ 175956 h 3757588"/>
                <a:gd name="connsiteX2" fmla="*/ 219018 w 485898"/>
                <a:gd name="connsiteY2" fmla="*/ 588 h 3757588"/>
                <a:gd name="connsiteX3" fmla="*/ 483882 w 485898"/>
                <a:gd name="connsiteY3" fmla="*/ 655561 h 3757588"/>
                <a:gd name="connsiteX4" fmla="*/ 76985 w 485898"/>
                <a:gd name="connsiteY4" fmla="*/ 3757588 h 375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98" h="3757588">
                  <a:moveTo>
                    <a:pt x="8746" y="836967"/>
                  </a:moveTo>
                  <a:cubicBezTo>
                    <a:pt x="-9451" y="469614"/>
                    <a:pt x="4479" y="395403"/>
                    <a:pt x="16838" y="175956"/>
                  </a:cubicBezTo>
                  <a:cubicBezTo>
                    <a:pt x="25936" y="37203"/>
                    <a:pt x="133629" y="16511"/>
                    <a:pt x="219018" y="588"/>
                  </a:cubicBezTo>
                  <a:cubicBezTo>
                    <a:pt x="294262" y="-1687"/>
                    <a:pt x="508903" y="-24552"/>
                    <a:pt x="483882" y="655561"/>
                  </a:cubicBezTo>
                  <a:cubicBezTo>
                    <a:pt x="458861" y="1335674"/>
                    <a:pt x="9672" y="2367598"/>
                    <a:pt x="76985" y="3757588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7CCF0C-9DE5-4BE2-A283-6B50028C3399}"/>
                </a:ext>
              </a:extLst>
            </p:cNvPr>
            <p:cNvSpPr txBox="1"/>
            <p:nvPr/>
          </p:nvSpPr>
          <p:spPr>
            <a:xfrm rot="16200000">
              <a:off x="2842577" y="360244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0.6S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00B9D3-E25D-4FC2-B53D-647DBB20CC32}"/>
                </a:ext>
              </a:extLst>
            </p:cNvPr>
            <p:cNvSpPr txBox="1"/>
            <p:nvPr/>
          </p:nvSpPr>
          <p:spPr>
            <a:xfrm rot="16200000">
              <a:off x="3213343" y="321575"/>
              <a:ext cx="740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0.4S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2" cy="12862422"/>
            <a:chOff x="-805662" y="-3123394"/>
            <a:chExt cx="12997662" cy="1286242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109" y="7257869"/>
              <a:ext cx="10503891" cy="2481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6026</TotalTime>
  <Words>188</Words>
  <Application>Microsoft Office PowerPoint</Application>
  <PresentationFormat>Widescreen</PresentationFormat>
  <Paragraphs>84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125</cp:revision>
  <dcterms:created xsi:type="dcterms:W3CDTF">2018-04-01T13:05:30Z</dcterms:created>
  <dcterms:modified xsi:type="dcterms:W3CDTF">2018-05-09T12:52:32Z</dcterms:modified>
</cp:coreProperties>
</file>